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87D4E8"/>
    <a:srgbClr val="B2F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44"/>
    <p:restoredTop sz="94677"/>
  </p:normalViewPr>
  <p:slideViewPr>
    <p:cSldViewPr snapToGrid="0" snapToObjects="1">
      <p:cViewPr varScale="1">
        <p:scale>
          <a:sx n="86" d="100"/>
          <a:sy n="86" d="100"/>
        </p:scale>
        <p:origin x="55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tiff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81368-9701-D24C-B65C-F7C000FC61A3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4E34E-509F-C140-8185-79A584750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1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 userDrawn="1"/>
        </p:nvGrpSpPr>
        <p:grpSpPr>
          <a:xfrm>
            <a:off x="-29720" y="-19859"/>
            <a:ext cx="12221720" cy="1763600"/>
            <a:chOff x="-107002" y="2575831"/>
            <a:chExt cx="12197645" cy="1676964"/>
          </a:xfrm>
        </p:grpSpPr>
        <p:sp>
          <p:nvSpPr>
            <p:cNvPr id="21" name="Document 20"/>
            <p:cNvSpPr/>
            <p:nvPr userDrawn="1"/>
          </p:nvSpPr>
          <p:spPr>
            <a:xfrm>
              <a:off x="-101357" y="2594195"/>
              <a:ext cx="12192000" cy="16586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19587"/>
                <a:gd name="connsiteX1" fmla="*/ 21600 w 21600"/>
                <a:gd name="connsiteY1" fmla="*/ 0 h 19587"/>
                <a:gd name="connsiteX2" fmla="*/ 21600 w 21600"/>
                <a:gd name="connsiteY2" fmla="*/ 17322 h 19587"/>
                <a:gd name="connsiteX3" fmla="*/ 0 w 21600"/>
                <a:gd name="connsiteY3" fmla="*/ 18101 h 19587"/>
                <a:gd name="connsiteX4" fmla="*/ 0 w 21600"/>
                <a:gd name="connsiteY4" fmla="*/ 0 h 1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19587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10800" y="21851"/>
                    <a:pt x="0" y="18101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29000">
                  <a:schemeClr val="accent1">
                    <a:alpha val="60000"/>
                  </a:schemeClr>
                </a:gs>
                <a:gs pos="0">
                  <a:srgbClr val="87D4E8">
                    <a:alpha val="60000"/>
                  </a:srgbClr>
                </a:gs>
                <a:gs pos="100000">
                  <a:srgbClr val="2E86CB">
                    <a:alpha val="60000"/>
                  </a:srgbClr>
                </a:gs>
                <a:gs pos="60000">
                  <a:srgbClr val="0070C0">
                    <a:alpha val="60000"/>
                  </a:srgbClr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20" name="Document 19"/>
            <p:cNvSpPr/>
            <p:nvPr userDrawn="1"/>
          </p:nvSpPr>
          <p:spPr>
            <a:xfrm>
              <a:off x="-107002" y="2575831"/>
              <a:ext cx="12197644" cy="1517882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43 w 21643"/>
                <a:gd name="connsiteY0" fmla="*/ 0 h 19041"/>
                <a:gd name="connsiteX1" fmla="*/ 21643 w 21643"/>
                <a:gd name="connsiteY1" fmla="*/ 0 h 19041"/>
                <a:gd name="connsiteX2" fmla="*/ 21643 w 21643"/>
                <a:gd name="connsiteY2" fmla="*/ 17322 h 19041"/>
                <a:gd name="connsiteX3" fmla="*/ 0 w 21643"/>
                <a:gd name="connsiteY3" fmla="*/ 17393 h 19041"/>
                <a:gd name="connsiteX4" fmla="*/ 43 w 21643"/>
                <a:gd name="connsiteY4" fmla="*/ 0 h 19041"/>
                <a:gd name="connsiteX0" fmla="*/ 43 w 21643"/>
                <a:gd name="connsiteY0" fmla="*/ 0 h 20164"/>
                <a:gd name="connsiteX1" fmla="*/ 21643 w 21643"/>
                <a:gd name="connsiteY1" fmla="*/ 0 h 20164"/>
                <a:gd name="connsiteX2" fmla="*/ 21643 w 21643"/>
                <a:gd name="connsiteY2" fmla="*/ 17322 h 20164"/>
                <a:gd name="connsiteX3" fmla="*/ 0 w 21643"/>
                <a:gd name="connsiteY3" fmla="*/ 17393 h 20164"/>
                <a:gd name="connsiteX4" fmla="*/ 43 w 21643"/>
                <a:gd name="connsiteY4" fmla="*/ 0 h 20164"/>
                <a:gd name="connsiteX0" fmla="*/ 5 w 21605"/>
                <a:gd name="connsiteY0" fmla="*/ 0 h 19794"/>
                <a:gd name="connsiteX1" fmla="*/ 21605 w 21605"/>
                <a:gd name="connsiteY1" fmla="*/ 0 h 19794"/>
                <a:gd name="connsiteX2" fmla="*/ 21605 w 21605"/>
                <a:gd name="connsiteY2" fmla="*/ 17322 h 19794"/>
                <a:gd name="connsiteX3" fmla="*/ 5 w 21605"/>
                <a:gd name="connsiteY3" fmla="*/ 16888 h 19794"/>
                <a:gd name="connsiteX4" fmla="*/ 5 w 21605"/>
                <a:gd name="connsiteY4" fmla="*/ 0 h 19794"/>
                <a:gd name="connsiteX0" fmla="*/ 5 w 21605"/>
                <a:gd name="connsiteY0" fmla="*/ 0 h 19680"/>
                <a:gd name="connsiteX1" fmla="*/ 21605 w 21605"/>
                <a:gd name="connsiteY1" fmla="*/ 0 h 19680"/>
                <a:gd name="connsiteX2" fmla="*/ 21605 w 21605"/>
                <a:gd name="connsiteY2" fmla="*/ 17322 h 19680"/>
                <a:gd name="connsiteX3" fmla="*/ 5 w 21605"/>
                <a:gd name="connsiteY3" fmla="*/ 16728 h 19680"/>
                <a:gd name="connsiteX4" fmla="*/ 5 w 21605"/>
                <a:gd name="connsiteY4" fmla="*/ 0 h 19680"/>
                <a:gd name="connsiteX0" fmla="*/ 10 w 21610"/>
                <a:gd name="connsiteY0" fmla="*/ 0 h 19680"/>
                <a:gd name="connsiteX1" fmla="*/ 21610 w 21610"/>
                <a:gd name="connsiteY1" fmla="*/ 0 h 19680"/>
                <a:gd name="connsiteX2" fmla="*/ 21610 w 21610"/>
                <a:gd name="connsiteY2" fmla="*/ 17322 h 19680"/>
                <a:gd name="connsiteX3" fmla="*/ 10 w 21610"/>
                <a:gd name="connsiteY3" fmla="*/ 16728 h 19680"/>
                <a:gd name="connsiteX4" fmla="*/ 10 w 21610"/>
                <a:gd name="connsiteY4" fmla="*/ 0 h 1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0" h="19680">
                  <a:moveTo>
                    <a:pt x="10" y="0"/>
                  </a:moveTo>
                  <a:lnTo>
                    <a:pt x="21610" y="0"/>
                  </a:lnTo>
                  <a:lnTo>
                    <a:pt x="21610" y="17322"/>
                  </a:lnTo>
                  <a:cubicBezTo>
                    <a:pt x="10810" y="17322"/>
                    <a:pt x="10512" y="23004"/>
                    <a:pt x="10" y="16728"/>
                  </a:cubicBezTo>
                  <a:cubicBezTo>
                    <a:pt x="-3" y="10770"/>
                    <a:pt x="-4" y="5798"/>
                    <a:pt x="10" y="0"/>
                  </a:cubicBezTo>
                  <a:close/>
                </a:path>
              </a:pathLst>
            </a:custGeom>
            <a:gradFill>
              <a:gsLst>
                <a:gs pos="29000">
                  <a:schemeClr val="accent1"/>
                </a:gs>
                <a:gs pos="0">
                  <a:srgbClr val="87D4E8"/>
                </a:gs>
                <a:gs pos="100000">
                  <a:srgbClr val="2E86CB"/>
                </a:gs>
                <a:gs pos="60000">
                  <a:srgbClr val="0070C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88560" y="67512"/>
            <a:ext cx="8627649" cy="912604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>
                    <a:lumMod val="95000"/>
                  </a:schemeClr>
                </a:solidFill>
                <a:latin typeface="Franklin Gothic Demi Cond" charset="0"/>
                <a:ea typeface="Franklin Gothic Demi Cond" charset="0"/>
                <a:cs typeface="Franklin Gothic Demi Cond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161493" y="131308"/>
            <a:ext cx="1468041" cy="912604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LOGO</a:t>
            </a:r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6" hasCustomPrompt="1"/>
          </p:nvPr>
        </p:nvSpPr>
        <p:spPr>
          <a:xfrm>
            <a:off x="2016125" y="1057990"/>
            <a:ext cx="8188325" cy="44034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  <a:latin typeface="+mj-lt"/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altLang="zh-TW" dirty="0"/>
              <a:t>Add</a:t>
            </a:r>
            <a:r>
              <a:rPr lang="zh-TW" altLang="en-US" dirty="0"/>
              <a:t> </a:t>
            </a:r>
            <a:r>
              <a:rPr lang="en-US" altLang="zh-TW" dirty="0"/>
              <a:t>author names and information</a:t>
            </a:r>
            <a:endParaRPr lang="en-US" dirty="0"/>
          </a:p>
        </p:txBody>
      </p:sp>
      <p:sp>
        <p:nvSpPr>
          <p:cNvPr id="30" name="Round Same Side Corner Rectangle 29"/>
          <p:cNvSpPr/>
          <p:nvPr userDrawn="1"/>
        </p:nvSpPr>
        <p:spPr>
          <a:xfrm rot="10800000">
            <a:off x="11080267" y="-17017"/>
            <a:ext cx="1035511" cy="1310262"/>
          </a:xfrm>
          <a:prstGeom prst="round2SameRect">
            <a:avLst>
              <a:gd name="adj1" fmla="val 11562"/>
              <a:gd name="adj2" fmla="val 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 userDrawn="1"/>
        </p:nvSpPr>
        <p:spPr>
          <a:xfrm>
            <a:off x="10995799" y="36674"/>
            <a:ext cx="12044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+mj-lt"/>
              <a:buNone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Scan QR code </a:t>
            </a:r>
          </a:p>
          <a:p>
            <a:pPr marL="0" indent="0" algn="ctr">
              <a:buFont typeface="+mj-lt"/>
              <a:buNone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</a:t>
            </a:r>
            <a:r>
              <a:rPr lang="en-US" sz="1100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further info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Picture Placeholder 15"/>
          <p:cNvSpPr>
            <a:spLocks noGrp="1"/>
          </p:cNvSpPr>
          <p:nvPr>
            <p:ph type="pic" sz="quarter" idx="17" hasCustomPrompt="1"/>
          </p:nvPr>
        </p:nvSpPr>
        <p:spPr>
          <a:xfrm>
            <a:off x="11205527" y="467561"/>
            <a:ext cx="784987" cy="73991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QR Code</a:t>
            </a:r>
          </a:p>
        </p:txBody>
      </p:sp>
    </p:spTree>
    <p:extLst>
      <p:ext uri="{BB962C8B-B14F-4D97-AF65-F5344CB8AC3E}">
        <p14:creationId xmlns:p14="http://schemas.microsoft.com/office/powerpoint/2010/main" val="1403795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81368-9701-D24C-B65C-F7C000FC61A3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4E34E-509F-C140-8185-79A584750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19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Corbel" charset="0"/>
          <a:ea typeface="Corbel" charset="0"/>
          <a:cs typeface="Corbe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61493" y="131308"/>
            <a:ext cx="1468041" cy="1189492"/>
          </a:xfrm>
          <a:ln>
            <a:solidFill>
              <a:schemeClr val="bg1"/>
            </a:solidFill>
          </a:ln>
        </p:spPr>
      </p:sp>
      <p:graphicFrame>
        <p:nvGraphicFramePr>
          <p:cNvPr id="6" name="Picture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2375259"/>
              </p:ext>
            </p:extLst>
          </p:nvPr>
        </p:nvGraphicFramePr>
        <p:xfrm>
          <a:off x="210559" y="1770128"/>
          <a:ext cx="3060729" cy="25274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607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5382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rbel" charset="0"/>
                          <a:ea typeface="Corbel" charset="0"/>
                          <a:cs typeface="Corbel" charset="0"/>
                        </a:rPr>
                        <a:t>BACKGROUND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9214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This is</a:t>
                      </a:r>
                      <a:r>
                        <a:rPr lang="en-US" sz="1200" baseline="0" dirty="0"/>
                        <a:t> a sample layout. L</a:t>
                      </a:r>
                      <a:r>
                        <a:rPr lang="en-US" sz="1200" dirty="0"/>
                        <a:t>orem ipsum dolor sit </a:t>
                      </a:r>
                      <a:r>
                        <a:rPr lang="en-US" sz="1200" dirty="0" err="1"/>
                        <a:t>amet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consectetur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adipiscing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elit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sed</a:t>
                      </a:r>
                      <a:r>
                        <a:rPr lang="en-US" sz="1200" dirty="0"/>
                        <a:t> do </a:t>
                      </a:r>
                      <a:r>
                        <a:rPr lang="en-US" sz="1200" dirty="0" err="1"/>
                        <a:t>eiusmod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tempor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incididunt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labore</a:t>
                      </a:r>
                      <a:r>
                        <a:rPr lang="en-US" sz="1200" dirty="0"/>
                        <a:t> et </a:t>
                      </a:r>
                      <a:r>
                        <a:rPr lang="en-US" sz="1200" dirty="0" err="1"/>
                        <a:t>dolore</a:t>
                      </a:r>
                      <a:r>
                        <a:rPr lang="en-US" sz="1200" dirty="0"/>
                        <a:t> magna </a:t>
                      </a:r>
                      <a:r>
                        <a:rPr lang="en-US" sz="1200" dirty="0" err="1"/>
                        <a:t>aliqua</a:t>
                      </a:r>
                      <a:r>
                        <a:rPr lang="en-US" sz="1200" dirty="0"/>
                        <a:t>.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enim</a:t>
                      </a:r>
                      <a:r>
                        <a:rPr lang="en-US" sz="1200" dirty="0"/>
                        <a:t> ad minim </a:t>
                      </a:r>
                      <a:r>
                        <a:rPr lang="en-US" sz="1200" dirty="0" err="1"/>
                        <a:t>veniam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quis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nostrud</a:t>
                      </a:r>
                      <a:r>
                        <a:rPr lang="en-US" sz="1200" dirty="0"/>
                        <a:t> exercitation </a:t>
                      </a:r>
                      <a:r>
                        <a:rPr lang="en-US" sz="1200" dirty="0" err="1"/>
                        <a:t>ullamco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laboris</a:t>
                      </a:r>
                      <a:r>
                        <a:rPr lang="en-US" sz="1200" dirty="0"/>
                        <a:t> nisi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aliquip</a:t>
                      </a:r>
                      <a:r>
                        <a:rPr lang="en-US" sz="1200" dirty="0"/>
                        <a:t> ex </a:t>
                      </a:r>
                      <a:r>
                        <a:rPr lang="en-US" sz="1200" dirty="0" err="1"/>
                        <a:t>ea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commodo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consequat</a:t>
                      </a:r>
                      <a:r>
                        <a:rPr lang="en-US" sz="1200" dirty="0"/>
                        <a:t>. </a:t>
                      </a:r>
                      <a:r>
                        <a:rPr lang="en-US" sz="1200" dirty="0" err="1"/>
                        <a:t>Duis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aute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irure</a:t>
                      </a:r>
                      <a:r>
                        <a:rPr lang="en-US" sz="1200" dirty="0"/>
                        <a:t> dolor in </a:t>
                      </a:r>
                      <a:r>
                        <a:rPr lang="en-US" sz="1200" dirty="0" err="1"/>
                        <a:t>reprehenderit</a:t>
                      </a:r>
                      <a:r>
                        <a:rPr lang="en-US" sz="1200" dirty="0"/>
                        <a:t> in </a:t>
                      </a:r>
                      <a:r>
                        <a:rPr lang="en-US" sz="1200" dirty="0" err="1"/>
                        <a:t>voluptate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velit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esse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cillum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dolore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fugiat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nulla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pariatur</a:t>
                      </a:r>
                      <a:r>
                        <a:rPr lang="en-US" sz="1200" dirty="0"/>
                        <a:t>.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Picture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2193067"/>
              </p:ext>
            </p:extLst>
          </p:nvPr>
        </p:nvGraphicFramePr>
        <p:xfrm>
          <a:off x="201034" y="3757290"/>
          <a:ext cx="3044368" cy="179089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443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3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rbel" charset="0"/>
                          <a:ea typeface="Corbel" charset="0"/>
                          <a:cs typeface="Corbel" charset="0"/>
                        </a:rPr>
                        <a:t>OBJECTIVES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5561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This is</a:t>
                      </a:r>
                      <a:r>
                        <a:rPr lang="en-US" sz="1200" baseline="0" dirty="0"/>
                        <a:t> a sample layout. </a:t>
                      </a:r>
                      <a:r>
                        <a:rPr lang="en-US" sz="1200" dirty="0"/>
                        <a:t>Lorem ipsum dolor sit </a:t>
                      </a:r>
                      <a:r>
                        <a:rPr lang="en-US" sz="1200" dirty="0" err="1"/>
                        <a:t>amet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consectetur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adipiscing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elit</a:t>
                      </a:r>
                      <a:r>
                        <a:rPr lang="en-US" sz="1200" dirty="0"/>
                        <a:t>, sed do </a:t>
                      </a:r>
                      <a:r>
                        <a:rPr lang="en-US" sz="1200" dirty="0" err="1"/>
                        <a:t>eiusmod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tempor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incididunt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labore</a:t>
                      </a:r>
                      <a:r>
                        <a:rPr lang="en-US" sz="1200" dirty="0"/>
                        <a:t> et dolore magna </a:t>
                      </a:r>
                      <a:r>
                        <a:rPr lang="en-US" sz="1200" dirty="0" err="1"/>
                        <a:t>aliqua</a:t>
                      </a:r>
                      <a:r>
                        <a:rPr lang="en-US" sz="1200" dirty="0"/>
                        <a:t>.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enim</a:t>
                      </a:r>
                      <a:r>
                        <a:rPr lang="en-US" sz="1200" dirty="0"/>
                        <a:t> ad minim </a:t>
                      </a:r>
                      <a:r>
                        <a:rPr lang="en-US" sz="1200" dirty="0" err="1"/>
                        <a:t>veniam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quis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nostrud</a:t>
                      </a:r>
                      <a:r>
                        <a:rPr lang="en-US" sz="1200" dirty="0"/>
                        <a:t> exercitation </a:t>
                      </a:r>
                      <a:r>
                        <a:rPr lang="en-US" sz="1200" dirty="0" err="1"/>
                        <a:t>ullamco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laboris</a:t>
                      </a:r>
                      <a:r>
                        <a:rPr lang="en-US" sz="1200" dirty="0"/>
                        <a:t> nisi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Picture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7598647"/>
              </p:ext>
            </p:extLst>
          </p:nvPr>
        </p:nvGraphicFramePr>
        <p:xfrm>
          <a:off x="8790489" y="1768938"/>
          <a:ext cx="3182678" cy="179089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182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3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rbel" charset="0"/>
                          <a:ea typeface="Corbel" charset="0"/>
                          <a:cs typeface="Corbel" charset="0"/>
                        </a:rPr>
                        <a:t>RESULTS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5561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This is</a:t>
                      </a:r>
                      <a:r>
                        <a:rPr lang="en-US" sz="1200" baseline="0" dirty="0"/>
                        <a:t> a sample layout. </a:t>
                      </a:r>
                      <a:r>
                        <a:rPr lang="en-US" sz="1200" dirty="0"/>
                        <a:t>Lorem ipsum dolor sit </a:t>
                      </a:r>
                      <a:r>
                        <a:rPr lang="en-US" sz="1200" dirty="0" err="1"/>
                        <a:t>amet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consectetur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adipiscing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elit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sed</a:t>
                      </a:r>
                      <a:r>
                        <a:rPr lang="en-US" sz="1200" dirty="0"/>
                        <a:t> do </a:t>
                      </a:r>
                      <a:r>
                        <a:rPr lang="en-US" sz="1200" dirty="0" err="1"/>
                        <a:t>eiusmod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tempor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incididunt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labore</a:t>
                      </a:r>
                      <a:r>
                        <a:rPr lang="en-US" sz="1200" dirty="0"/>
                        <a:t> et </a:t>
                      </a:r>
                      <a:r>
                        <a:rPr lang="en-US" sz="1200" dirty="0" err="1"/>
                        <a:t>dolore</a:t>
                      </a:r>
                      <a:r>
                        <a:rPr lang="en-US" sz="1200" dirty="0"/>
                        <a:t> magna </a:t>
                      </a:r>
                      <a:r>
                        <a:rPr lang="en-US" sz="1200" dirty="0" err="1"/>
                        <a:t>aliqua</a:t>
                      </a:r>
                      <a:r>
                        <a:rPr lang="en-US" sz="1200" dirty="0"/>
                        <a:t>.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enim</a:t>
                      </a:r>
                      <a:r>
                        <a:rPr lang="en-US" sz="1200" dirty="0"/>
                        <a:t> ad minim </a:t>
                      </a:r>
                      <a:r>
                        <a:rPr lang="en-US" sz="1200" dirty="0" err="1"/>
                        <a:t>veniam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quis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nostrud</a:t>
                      </a:r>
                      <a:r>
                        <a:rPr lang="en-US" sz="1200" dirty="0"/>
                        <a:t> exercitation </a:t>
                      </a:r>
                      <a:r>
                        <a:rPr lang="en-US" sz="1200" dirty="0" err="1"/>
                        <a:t>ullamco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laboris</a:t>
                      </a:r>
                      <a:r>
                        <a:rPr lang="en-US" sz="1200" dirty="0"/>
                        <a:t> nisi .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enim</a:t>
                      </a:r>
                      <a:r>
                        <a:rPr lang="en-US" sz="1200" dirty="0"/>
                        <a:t> ad minim </a:t>
                      </a:r>
                      <a:r>
                        <a:rPr lang="en-US" sz="1200" dirty="0" err="1"/>
                        <a:t>veniam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quis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nostrud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Picture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3620958"/>
              </p:ext>
            </p:extLst>
          </p:nvPr>
        </p:nvGraphicFramePr>
        <p:xfrm>
          <a:off x="3591454" y="1770129"/>
          <a:ext cx="4945546" cy="307153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9455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073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rbel" charset="0"/>
                          <a:ea typeface="Corbel" charset="0"/>
                          <a:cs typeface="Corbel" charset="0"/>
                        </a:rPr>
                        <a:t>METHODOLOGY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625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Picture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2059192"/>
              </p:ext>
            </p:extLst>
          </p:nvPr>
        </p:nvGraphicFramePr>
        <p:xfrm>
          <a:off x="195514" y="5392858"/>
          <a:ext cx="3002263" cy="1341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02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638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rbel" charset="0"/>
                          <a:ea typeface="Corbel" charset="0"/>
                          <a:cs typeface="Corbel" charset="0"/>
                        </a:rPr>
                        <a:t>ACKNOWLEDGEMENT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16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List bibliography and citations to data sources here. 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This is a sample layout. Lorem ipsum dolor </a:t>
                      </a:r>
                      <a:r>
                        <a:rPr lang="en-US" sz="1200" dirty="0"/>
                        <a:t>sit </a:t>
                      </a:r>
                      <a:r>
                        <a:rPr lang="en-US" sz="1200" dirty="0" err="1"/>
                        <a:t>amet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consectetur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adipiscing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elit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sed</a:t>
                      </a:r>
                      <a:r>
                        <a:rPr lang="en-US" sz="1200" dirty="0"/>
                        <a:t> do </a:t>
                      </a:r>
                      <a:r>
                        <a:rPr lang="en-US" sz="1200" dirty="0" err="1"/>
                        <a:t>eiusmod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tempor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incididunt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labore</a:t>
                      </a:r>
                      <a:r>
                        <a:rPr lang="en-US" sz="1200" dirty="0"/>
                        <a:t> et </a:t>
                      </a:r>
                      <a:r>
                        <a:rPr lang="en-US" sz="1200" dirty="0" err="1"/>
                        <a:t>dolore</a:t>
                      </a:r>
                      <a:r>
                        <a:rPr lang="en-US" sz="1200" dirty="0"/>
                        <a:t> magna </a:t>
                      </a:r>
                      <a:r>
                        <a:rPr lang="en-US" sz="1200" dirty="0" err="1"/>
                        <a:t>aliqua</a:t>
                      </a:r>
                      <a:r>
                        <a:rPr lang="en-US" sz="1200" dirty="0"/>
                        <a:t>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Picture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5310749"/>
              </p:ext>
            </p:extLst>
          </p:nvPr>
        </p:nvGraphicFramePr>
        <p:xfrm>
          <a:off x="3593317" y="3753315"/>
          <a:ext cx="3448438" cy="2804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448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3829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rbel" charset="0"/>
                          <a:ea typeface="Corbel" charset="0"/>
                          <a:cs typeface="Corbel" charset="0"/>
                        </a:rPr>
                        <a:t>DISCUSSION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97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This is</a:t>
                      </a:r>
                      <a:r>
                        <a:rPr lang="en-US" sz="1200" baseline="0" dirty="0"/>
                        <a:t> a sample layout. </a:t>
                      </a:r>
                      <a:r>
                        <a:rPr lang="en-US" sz="1200" dirty="0"/>
                        <a:t>Lorem ipsum dolor sit </a:t>
                      </a:r>
                      <a:r>
                        <a:rPr lang="en-US" sz="1200" dirty="0" err="1"/>
                        <a:t>amet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consectetur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adipiscing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elit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sed</a:t>
                      </a:r>
                      <a:r>
                        <a:rPr lang="en-US" sz="1200" dirty="0"/>
                        <a:t> do </a:t>
                      </a:r>
                      <a:r>
                        <a:rPr lang="en-US" sz="1200" dirty="0" err="1"/>
                        <a:t>eiusmod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tempor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incididunt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labore</a:t>
                      </a:r>
                      <a:r>
                        <a:rPr lang="en-US" sz="1200" dirty="0"/>
                        <a:t> et </a:t>
                      </a:r>
                      <a:r>
                        <a:rPr lang="en-US" sz="1200" dirty="0" err="1"/>
                        <a:t>dolore</a:t>
                      </a:r>
                      <a:r>
                        <a:rPr lang="en-US" sz="1200" dirty="0"/>
                        <a:t> magna </a:t>
                      </a:r>
                      <a:r>
                        <a:rPr lang="en-US" sz="1200" dirty="0" err="1"/>
                        <a:t>aliqua</a:t>
                      </a:r>
                      <a:r>
                        <a:rPr lang="en-US" sz="1200" dirty="0"/>
                        <a:t>.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enim</a:t>
                      </a:r>
                      <a:r>
                        <a:rPr lang="en-US" sz="1200" dirty="0"/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ad minim </a:t>
                      </a:r>
                      <a:r>
                        <a:rPr lang="en-US" sz="1200" dirty="0" err="1"/>
                        <a:t>veniam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quis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nostrud</a:t>
                      </a:r>
                      <a:r>
                        <a:rPr lang="en-US" sz="1200" dirty="0"/>
                        <a:t> exercitation </a:t>
                      </a:r>
                      <a:r>
                        <a:rPr lang="en-US" sz="1200" dirty="0" err="1"/>
                        <a:t>ullamco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laboris</a:t>
                      </a:r>
                      <a:r>
                        <a:rPr lang="en-US" sz="1200" dirty="0"/>
                        <a:t> nisi Lorem ipsum dolor sit </a:t>
                      </a:r>
                      <a:r>
                        <a:rPr lang="en-US" sz="1200" dirty="0" err="1"/>
                        <a:t>amet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consectetur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adipiscing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elit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sed</a:t>
                      </a:r>
                      <a:r>
                        <a:rPr lang="en-US" sz="1200" dirty="0"/>
                        <a:t> do </a:t>
                      </a:r>
                      <a:r>
                        <a:rPr lang="en-US" sz="1200" dirty="0" err="1"/>
                        <a:t>eiusmod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tempor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incididunt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labore</a:t>
                      </a:r>
                      <a:r>
                        <a:rPr lang="en-US" sz="1200" dirty="0"/>
                        <a:t> et </a:t>
                      </a:r>
                      <a:r>
                        <a:rPr lang="en-US" sz="1200" dirty="0" err="1"/>
                        <a:t>dolore</a:t>
                      </a:r>
                      <a:r>
                        <a:rPr lang="en-US" sz="1200" dirty="0"/>
                        <a:t> magna </a:t>
                      </a:r>
                      <a:r>
                        <a:rPr lang="en-US" sz="1200" dirty="0" err="1"/>
                        <a:t>aliqua</a:t>
                      </a:r>
                      <a:r>
                        <a:rPr lang="en-US" sz="1200" dirty="0"/>
                        <a:t>.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enim</a:t>
                      </a:r>
                      <a:r>
                        <a:rPr lang="en-US" sz="1200" dirty="0"/>
                        <a:t> ad minim </a:t>
                      </a:r>
                      <a:r>
                        <a:rPr lang="en-US" sz="1200" dirty="0" err="1"/>
                        <a:t>veniam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quis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nostrud</a:t>
                      </a:r>
                      <a:r>
                        <a:rPr lang="en-US" sz="1200" dirty="0"/>
                        <a:t> exercitation </a:t>
                      </a:r>
                      <a:r>
                        <a:rPr lang="en-US" sz="1200" dirty="0" err="1"/>
                        <a:t>ullamco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laboris</a:t>
                      </a:r>
                      <a:r>
                        <a:rPr lang="en-US" sz="1200" dirty="0"/>
                        <a:t> nisi Lorem ipsum dolor sit </a:t>
                      </a:r>
                      <a:r>
                        <a:rPr lang="en-US" sz="1200" dirty="0" err="1"/>
                        <a:t>amet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consectetur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adipiscing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elit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sed</a:t>
                      </a:r>
                      <a:r>
                        <a:rPr lang="en-US" sz="1200" dirty="0"/>
                        <a:t> do </a:t>
                      </a:r>
                      <a:r>
                        <a:rPr lang="en-US" sz="1200" dirty="0" err="1"/>
                        <a:t>eiusmod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tempor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incididunt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labore</a:t>
                      </a:r>
                      <a:r>
                        <a:rPr lang="en-US" sz="1200" dirty="0"/>
                        <a:t> et </a:t>
                      </a:r>
                      <a:r>
                        <a:rPr lang="en-US" sz="1200" dirty="0" err="1"/>
                        <a:t>dolore</a:t>
                      </a:r>
                      <a:r>
                        <a:rPr lang="en-US" sz="1200" dirty="0"/>
                        <a:t> magna </a:t>
                      </a:r>
                      <a:r>
                        <a:rPr lang="en-US" sz="1200" dirty="0" err="1"/>
                        <a:t>aliqua</a:t>
                      </a:r>
                      <a:r>
                        <a:rPr lang="en-US" sz="1200" dirty="0"/>
                        <a:t>.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enim</a:t>
                      </a:r>
                      <a:r>
                        <a:rPr lang="en-US" sz="1200" dirty="0"/>
                        <a:t> ad minim </a:t>
                      </a:r>
                      <a:r>
                        <a:rPr lang="en-US" sz="1200" dirty="0" err="1"/>
                        <a:t>veniam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quis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nostrud</a:t>
                      </a:r>
                      <a:r>
                        <a:rPr lang="en-US" sz="1200" dirty="0"/>
                        <a:t> exercitation </a:t>
                      </a:r>
                      <a:r>
                        <a:rPr lang="en-US" sz="1200" dirty="0" err="1"/>
                        <a:t>ullamco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laboris</a:t>
                      </a:r>
                      <a:r>
                        <a:rPr lang="en-US" sz="1200" dirty="0"/>
                        <a:t> nisi magna </a:t>
                      </a:r>
                      <a:r>
                        <a:rPr lang="en-US" sz="1200" dirty="0" err="1"/>
                        <a:t>aliqua</a:t>
                      </a:r>
                      <a:r>
                        <a:rPr lang="en-US" sz="1200" dirty="0"/>
                        <a:t>.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3" name="Picture Placeholder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8" b="3328"/>
          <a:stretch>
            <a:fillRect/>
          </a:stretch>
        </p:blipFill>
        <p:spPr>
          <a:xfrm>
            <a:off x="7068958" y="4360323"/>
            <a:ext cx="1468041" cy="91260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2115" y="3292245"/>
            <a:ext cx="3053850" cy="1524380"/>
          </a:xfrm>
          <a:prstGeom prst="rect">
            <a:avLst/>
          </a:prstGeom>
        </p:spPr>
      </p:pic>
      <p:pic>
        <p:nvPicPr>
          <p:cNvPr id="15" name="Picture Placeholder 4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83" r="4902" b="8111"/>
          <a:stretch/>
        </p:blipFill>
        <p:spPr>
          <a:xfrm>
            <a:off x="7068957" y="5392858"/>
            <a:ext cx="1468041" cy="928053"/>
          </a:xfrm>
          <a:prstGeom prst="rect">
            <a:avLst/>
          </a:prstGeom>
        </p:spPr>
      </p:pic>
      <p:graphicFrame>
        <p:nvGraphicFramePr>
          <p:cNvPr id="16" name="Picture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60688429"/>
              </p:ext>
            </p:extLst>
          </p:nvPr>
        </p:nvGraphicFramePr>
        <p:xfrm>
          <a:off x="8831192" y="5078632"/>
          <a:ext cx="3145403" cy="143345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1454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255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rbel" charset="0"/>
                          <a:ea typeface="Corbel" charset="0"/>
                          <a:cs typeface="Corbel" charset="0"/>
                        </a:rPr>
                        <a:t>CONCLUSION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817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This is</a:t>
                      </a:r>
                      <a:r>
                        <a:rPr lang="en-US" sz="1200" baseline="0" dirty="0"/>
                        <a:t> a sample layout. </a:t>
                      </a:r>
                      <a:r>
                        <a:rPr lang="en-US" sz="1200" dirty="0"/>
                        <a:t>Lorem ipsum dolor sit </a:t>
                      </a:r>
                      <a:r>
                        <a:rPr lang="en-US" sz="1200" dirty="0" err="1"/>
                        <a:t>amet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consectetur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adipiscing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elit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sed</a:t>
                      </a:r>
                      <a:r>
                        <a:rPr lang="en-US" sz="1200" dirty="0"/>
                        <a:t> do </a:t>
                      </a:r>
                      <a:r>
                        <a:rPr lang="en-US" sz="1200" dirty="0" err="1"/>
                        <a:t>eiusmod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tempor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incididunt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labore</a:t>
                      </a:r>
                      <a:r>
                        <a:rPr lang="en-US" sz="1200" dirty="0"/>
                        <a:t> et </a:t>
                      </a:r>
                      <a:r>
                        <a:rPr lang="en-US" sz="1200" dirty="0" err="1"/>
                        <a:t>dolore</a:t>
                      </a:r>
                      <a:r>
                        <a:rPr lang="en-US" sz="1200" dirty="0"/>
                        <a:t> magna </a:t>
                      </a:r>
                      <a:r>
                        <a:rPr lang="en-US" sz="1200" dirty="0" err="1"/>
                        <a:t>aliqua</a:t>
                      </a:r>
                      <a:r>
                        <a:rPr lang="en-US" sz="1200" dirty="0"/>
                        <a:t>. </a:t>
                      </a:r>
                      <a:r>
                        <a:rPr lang="en-US" sz="1200" dirty="0" err="1"/>
                        <a:t>Ut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enim</a:t>
                      </a:r>
                      <a:r>
                        <a:rPr lang="en-US" sz="1200" dirty="0"/>
                        <a:t> ad minim </a:t>
                      </a:r>
                      <a:r>
                        <a:rPr lang="en-US" sz="1200" dirty="0" err="1"/>
                        <a:t>veniam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quis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nostrud</a:t>
                      </a:r>
                      <a:r>
                        <a:rPr lang="en-US" sz="1200" dirty="0"/>
                        <a:t> exercitation </a:t>
                      </a:r>
                      <a:r>
                        <a:rPr lang="en-US" sz="1200" dirty="0" err="1"/>
                        <a:t>ullamco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laboris</a:t>
                      </a:r>
                      <a:r>
                        <a:rPr lang="en-US" sz="1200" dirty="0"/>
                        <a:t> nisi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1788560" y="67512"/>
            <a:ext cx="8627649" cy="912604"/>
          </a:xfrm>
        </p:spPr>
        <p:txBody>
          <a:bodyPr/>
          <a:lstStyle/>
          <a:p>
            <a:r>
              <a:rPr lang="en-US" dirty="0"/>
              <a:t>THIS IS TITLE AREA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016125" y="759946"/>
            <a:ext cx="8188325" cy="440340"/>
          </a:xfrm>
        </p:spPr>
        <p:txBody>
          <a:bodyPr/>
          <a:lstStyle/>
          <a:p>
            <a:r>
              <a:rPr lang="en-US" b="1" dirty="0"/>
              <a:t>Author(s)</a:t>
            </a:r>
          </a:p>
        </p:txBody>
      </p:sp>
      <p:sp>
        <p:nvSpPr>
          <p:cNvPr id="4" name="Rectangle 3"/>
          <p:cNvSpPr/>
          <p:nvPr/>
        </p:nvSpPr>
        <p:spPr>
          <a:xfrm>
            <a:off x="3581400" y="2127947"/>
            <a:ext cx="495559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/>
              <a:t>This is a sample layout. Lorem ipsum dolor sit </a:t>
            </a:r>
            <a:r>
              <a:rPr lang="en-US" sz="1200" dirty="0" err="1"/>
              <a:t>amet</a:t>
            </a:r>
            <a:r>
              <a:rPr lang="en-US" sz="1200" dirty="0"/>
              <a:t>, </a:t>
            </a:r>
            <a:r>
              <a:rPr lang="en-US" sz="1200" dirty="0" err="1"/>
              <a:t>consectetur</a:t>
            </a:r>
            <a:r>
              <a:rPr lang="en-US" sz="1200" dirty="0"/>
              <a:t> </a:t>
            </a:r>
            <a:r>
              <a:rPr lang="en-US" sz="1200" dirty="0" err="1"/>
              <a:t>adipiscing</a:t>
            </a:r>
            <a:r>
              <a:rPr lang="en-US" sz="1200" dirty="0"/>
              <a:t> </a:t>
            </a:r>
            <a:r>
              <a:rPr lang="en-US" sz="1200" dirty="0" err="1"/>
              <a:t>elit</a:t>
            </a:r>
            <a:r>
              <a:rPr lang="en-US" sz="1200" dirty="0"/>
              <a:t>, </a:t>
            </a:r>
            <a:r>
              <a:rPr lang="en-US" sz="1200" dirty="0" err="1"/>
              <a:t>sed</a:t>
            </a:r>
            <a:r>
              <a:rPr lang="en-US" sz="1200" dirty="0"/>
              <a:t> do </a:t>
            </a:r>
            <a:r>
              <a:rPr lang="en-US" sz="1200" dirty="0" err="1"/>
              <a:t>eiusmod</a:t>
            </a:r>
            <a:r>
              <a:rPr lang="en-US" sz="1200" dirty="0"/>
              <a:t> </a:t>
            </a:r>
            <a:r>
              <a:rPr lang="en-US" sz="1200" dirty="0" err="1"/>
              <a:t>tempor</a:t>
            </a:r>
            <a:r>
              <a:rPr lang="en-US" sz="1200" dirty="0"/>
              <a:t> </a:t>
            </a:r>
            <a:r>
              <a:rPr lang="en-US" sz="1200" dirty="0" err="1"/>
              <a:t>incididunt</a:t>
            </a:r>
            <a:r>
              <a:rPr lang="en-US" sz="1200" dirty="0"/>
              <a:t> </a:t>
            </a:r>
            <a:r>
              <a:rPr lang="en-US" sz="1200" dirty="0" err="1"/>
              <a:t>ut</a:t>
            </a:r>
            <a:r>
              <a:rPr lang="en-US" sz="1200" dirty="0"/>
              <a:t> </a:t>
            </a:r>
            <a:r>
              <a:rPr lang="en-US" sz="1200" dirty="0" err="1"/>
              <a:t>labore</a:t>
            </a:r>
            <a:r>
              <a:rPr lang="en-US" sz="1200" dirty="0"/>
              <a:t> et </a:t>
            </a:r>
            <a:r>
              <a:rPr lang="en-US" sz="1200" dirty="0" err="1"/>
              <a:t>dolore</a:t>
            </a:r>
            <a:r>
              <a:rPr lang="en-US" sz="1200" dirty="0"/>
              <a:t> magna </a:t>
            </a:r>
            <a:r>
              <a:rPr lang="en-US" sz="1200" dirty="0" err="1"/>
              <a:t>aliqua</a:t>
            </a:r>
            <a:r>
              <a:rPr lang="en-US" sz="1200" dirty="0"/>
              <a:t>. </a:t>
            </a:r>
            <a:r>
              <a:rPr lang="en-US" sz="1200" dirty="0" err="1"/>
              <a:t>Ut</a:t>
            </a:r>
            <a:r>
              <a:rPr lang="en-US" sz="1200" dirty="0"/>
              <a:t> </a:t>
            </a:r>
            <a:r>
              <a:rPr lang="en-US" sz="1200" dirty="0" err="1"/>
              <a:t>enim</a:t>
            </a:r>
            <a:r>
              <a:rPr lang="en-US" sz="1200" dirty="0"/>
              <a:t> ad minim </a:t>
            </a:r>
            <a:r>
              <a:rPr lang="en-US" sz="1200" dirty="0" err="1"/>
              <a:t>veniam</a:t>
            </a:r>
            <a:r>
              <a:rPr lang="en-US" sz="1200" dirty="0"/>
              <a:t>, </a:t>
            </a:r>
            <a:r>
              <a:rPr lang="en-US" sz="1200" dirty="0" err="1"/>
              <a:t>quis</a:t>
            </a:r>
            <a:r>
              <a:rPr lang="en-US" sz="1200" dirty="0"/>
              <a:t> </a:t>
            </a:r>
            <a:r>
              <a:rPr lang="en-US" sz="1200" dirty="0" err="1"/>
              <a:t>nostrud</a:t>
            </a:r>
            <a:r>
              <a:rPr lang="en-US" sz="1200" dirty="0"/>
              <a:t> exercitation </a:t>
            </a:r>
            <a:r>
              <a:rPr lang="en-US" sz="1200" dirty="0" err="1"/>
              <a:t>ullamco</a:t>
            </a:r>
            <a:r>
              <a:rPr lang="en-US" sz="1200" dirty="0"/>
              <a:t> </a:t>
            </a:r>
            <a:r>
              <a:rPr lang="en-US" sz="1200" dirty="0" err="1"/>
              <a:t>laboris</a:t>
            </a:r>
            <a:r>
              <a:rPr lang="en-US" sz="1200" dirty="0"/>
              <a:t> nisi Lorem ipsum dolor sit </a:t>
            </a:r>
            <a:r>
              <a:rPr lang="en-US" sz="1200" dirty="0" err="1"/>
              <a:t>amet</a:t>
            </a:r>
            <a:r>
              <a:rPr lang="en-US" sz="1200" dirty="0"/>
              <a:t>, </a:t>
            </a:r>
            <a:r>
              <a:rPr lang="en-US" sz="1200" dirty="0" err="1"/>
              <a:t>consectetur</a:t>
            </a:r>
            <a:r>
              <a:rPr lang="en-US" sz="1200" dirty="0"/>
              <a:t> </a:t>
            </a:r>
            <a:r>
              <a:rPr lang="en-US" sz="1200" dirty="0" err="1"/>
              <a:t>adipiscing</a:t>
            </a:r>
            <a:r>
              <a:rPr lang="en-US" sz="1200" dirty="0"/>
              <a:t> </a:t>
            </a:r>
            <a:r>
              <a:rPr lang="en-US" sz="1200" dirty="0" err="1"/>
              <a:t>elit</a:t>
            </a:r>
            <a:r>
              <a:rPr lang="en-US" sz="1200" dirty="0"/>
              <a:t>, </a:t>
            </a:r>
            <a:r>
              <a:rPr lang="en-US" sz="1200" dirty="0" err="1"/>
              <a:t>sed</a:t>
            </a:r>
            <a:r>
              <a:rPr lang="en-US" sz="1200" dirty="0"/>
              <a:t> do </a:t>
            </a:r>
            <a:r>
              <a:rPr lang="en-US" sz="1200" dirty="0" err="1"/>
              <a:t>eiusmod</a:t>
            </a:r>
            <a:r>
              <a:rPr lang="en-US" sz="1200" dirty="0"/>
              <a:t> </a:t>
            </a:r>
            <a:r>
              <a:rPr lang="en-US" sz="1200" dirty="0" err="1"/>
              <a:t>tempor</a:t>
            </a:r>
            <a:r>
              <a:rPr lang="en-US" sz="1200" dirty="0"/>
              <a:t> </a:t>
            </a:r>
            <a:r>
              <a:rPr lang="en-US" sz="1200" dirty="0" err="1"/>
              <a:t>incididunt</a:t>
            </a:r>
            <a:r>
              <a:rPr lang="en-US" sz="1200" dirty="0"/>
              <a:t> </a:t>
            </a:r>
            <a:r>
              <a:rPr lang="en-US" sz="1200" dirty="0" err="1"/>
              <a:t>ut</a:t>
            </a:r>
            <a:r>
              <a:rPr lang="en-US" sz="1200" dirty="0"/>
              <a:t> </a:t>
            </a:r>
            <a:r>
              <a:rPr lang="en-US" sz="1200" dirty="0" err="1"/>
              <a:t>labore</a:t>
            </a:r>
            <a:r>
              <a:rPr lang="en-US" sz="1200" dirty="0"/>
              <a:t> et </a:t>
            </a:r>
            <a:r>
              <a:rPr lang="en-US" sz="1200" dirty="0" err="1"/>
              <a:t>dolore</a:t>
            </a:r>
            <a:r>
              <a:rPr lang="en-US" sz="1200" dirty="0"/>
              <a:t> magna </a:t>
            </a:r>
            <a:r>
              <a:rPr lang="en-US" sz="1200" dirty="0" err="1"/>
              <a:t>aliqua</a:t>
            </a:r>
            <a:r>
              <a:rPr lang="en-US" sz="1200" dirty="0"/>
              <a:t>. </a:t>
            </a:r>
            <a:r>
              <a:rPr lang="en-US" sz="1200" dirty="0" err="1"/>
              <a:t>Ut</a:t>
            </a:r>
            <a:r>
              <a:rPr lang="en-US" sz="1200" dirty="0"/>
              <a:t> </a:t>
            </a:r>
            <a:r>
              <a:rPr lang="en-US" sz="1200" dirty="0" err="1"/>
              <a:t>enim</a:t>
            </a:r>
            <a:r>
              <a:rPr lang="en-US" sz="1200" dirty="0"/>
              <a:t> ad minim </a:t>
            </a:r>
            <a:r>
              <a:rPr lang="en-US" sz="1200" dirty="0" err="1"/>
              <a:t>veniam</a:t>
            </a:r>
            <a:r>
              <a:rPr lang="en-US" sz="1200" dirty="0"/>
              <a:t>, </a:t>
            </a:r>
            <a:r>
              <a:rPr lang="en-US" sz="1200" dirty="0" err="1"/>
              <a:t>quis</a:t>
            </a:r>
            <a:r>
              <a:rPr lang="en-US" sz="1200" dirty="0"/>
              <a:t> </a:t>
            </a:r>
            <a:r>
              <a:rPr lang="en-US" sz="1200" dirty="0" err="1"/>
              <a:t>nostrud</a:t>
            </a:r>
            <a:r>
              <a:rPr lang="en-US" sz="1200" dirty="0"/>
              <a:t> exercitation </a:t>
            </a:r>
            <a:r>
              <a:rPr lang="en-US" sz="1200" dirty="0" err="1"/>
              <a:t>ullamco</a:t>
            </a:r>
            <a:r>
              <a:rPr lang="en-US" sz="1200" dirty="0"/>
              <a:t> </a:t>
            </a:r>
            <a:r>
              <a:rPr lang="en-US" sz="1200" dirty="0" err="1"/>
              <a:t>laboris</a:t>
            </a:r>
            <a:r>
              <a:rPr lang="en-US" sz="1200" dirty="0"/>
              <a:t> nisi Lorem ipsum dolor sit </a:t>
            </a:r>
            <a:r>
              <a:rPr lang="en-US" sz="1200" dirty="0" err="1"/>
              <a:t>amet</a:t>
            </a:r>
            <a:r>
              <a:rPr lang="en-US" sz="1200" dirty="0"/>
              <a:t>, </a:t>
            </a:r>
            <a:r>
              <a:rPr lang="en-US" sz="1200" dirty="0" err="1"/>
              <a:t>consectetur</a:t>
            </a:r>
            <a:r>
              <a:rPr lang="en-US" sz="1200" dirty="0"/>
              <a:t> </a:t>
            </a:r>
            <a:r>
              <a:rPr lang="en-US" sz="1200" dirty="0" err="1"/>
              <a:t>adipiscing</a:t>
            </a:r>
            <a:r>
              <a:rPr lang="en-US" sz="1200" dirty="0"/>
              <a:t> </a:t>
            </a:r>
            <a:r>
              <a:rPr lang="en-US" sz="1200" dirty="0" err="1"/>
              <a:t>elit</a:t>
            </a:r>
            <a:endParaRPr lang="en-US" sz="1200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906B2534-367A-4F7A-AA41-69F446B17FC3}"/>
              </a:ext>
            </a:extLst>
          </p:cNvPr>
          <p:cNvSpPr txBox="1">
            <a:spLocks/>
          </p:cNvSpPr>
          <p:nvPr/>
        </p:nvSpPr>
        <p:spPr>
          <a:xfrm>
            <a:off x="2016125" y="1183636"/>
            <a:ext cx="8188325" cy="440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80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200" dirty="0"/>
              <a:t>A</a:t>
            </a:r>
            <a:r>
              <a:rPr lang="en-US" sz="1200" dirty="0"/>
              <a:t>ffiliations</a:t>
            </a:r>
          </a:p>
        </p:txBody>
      </p:sp>
    </p:spTree>
    <p:extLst>
      <p:ext uri="{BB962C8B-B14F-4D97-AF65-F5344CB8AC3E}">
        <p14:creationId xmlns:p14="http://schemas.microsoft.com/office/powerpoint/2010/main" val="679605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6RAQM 2">
      <a:dk1>
        <a:srgbClr val="000000"/>
      </a:dk1>
      <a:lt1>
        <a:srgbClr val="FFFFFF"/>
      </a:lt1>
      <a:dk2>
        <a:srgbClr val="373545"/>
      </a:dk2>
      <a:lt2>
        <a:srgbClr val="BFE1EB"/>
      </a:lt2>
      <a:accent1>
        <a:srgbClr val="3494BA"/>
      </a:accent1>
      <a:accent2>
        <a:srgbClr val="58B6C0"/>
      </a:accent2>
      <a:accent3>
        <a:srgbClr val="004D87"/>
      </a:accent3>
      <a:accent4>
        <a:srgbClr val="1072BD"/>
      </a:accent4>
      <a:accent5>
        <a:srgbClr val="84ACB6"/>
      </a:accent5>
      <a:accent6>
        <a:srgbClr val="009192"/>
      </a:accent6>
      <a:hlink>
        <a:srgbClr val="655345"/>
      </a:hlink>
      <a:folHlink>
        <a:srgbClr val="D1BF6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1723</TotalTime>
  <Words>440</Words>
  <PresentationFormat>宽屏</PresentationFormat>
  <Paragraphs>18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Corbel</vt:lpstr>
      <vt:lpstr>Franklin Gothic Demi Cond</vt:lpstr>
      <vt:lpstr>Office Theme</vt:lpstr>
      <vt:lpstr>THIS IS TITLE AREA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2020-08-24T03:07:50Z</dcterms:created>
  <dcterms:modified xsi:type="dcterms:W3CDTF">2021-05-16T14:59:10Z</dcterms:modified>
</cp:coreProperties>
</file>

<file path=docProps/thumbnail.jpeg>
</file>